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43" r:id="rId4"/>
    <p:sldId id="344" r:id="rId5"/>
    <p:sldId id="341" r:id="rId6"/>
    <p:sldId id="340" r:id="rId7"/>
    <p:sldId id="339" r:id="rId8"/>
    <p:sldId id="345" r:id="rId9"/>
    <p:sldId id="346" r:id="rId10"/>
    <p:sldId id="347" r:id="rId11"/>
    <p:sldId id="338" r:id="rId12"/>
    <p:sldId id="337" r:id="rId13"/>
    <p:sldId id="34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30.09.2014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E-L İLE HECE-KELİME 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45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87824" y="116632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303" y="2062682"/>
            <a:ext cx="317354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098" name="Picture 2" descr="http://www2.arnes.si/~osngcep1/slike/fruit_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715963"/>
            <a:ext cx="1276350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2.arnes.si/~osngcep1/slike/fruit_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172819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4716016" y="2078850"/>
            <a:ext cx="344867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elle.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87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okuloncesihersey.net/images/demo/oyunn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20" y="2033540"/>
            <a:ext cx="1588368" cy="218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987824" y="116632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63688" y="2119346"/>
            <a:ext cx="172744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07904" y="2119346"/>
            <a:ext cx="20882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12160" y="2205152"/>
            <a:ext cx="31318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87824" y="7775"/>
            <a:ext cx="32403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7321" y="788224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 ele.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7517" y="2056249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 ele elle.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3528" y="3284984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 ele elle.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44251" y="4581128"/>
            <a:ext cx="85689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 ele el.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598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697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1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1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DERSİ</a:t>
            </a:r>
            <a:endParaRPr lang="tr-TR" sz="61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E-L İLE HECE-KELİME CÜMLE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4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336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HECE-KELİME-CÜMLE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2372" y="1039962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2372" y="3783006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1835696" y="2519882"/>
            <a:ext cx="2952328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211960" y="1628800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5021424" y="1550535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7" name="Düz Ok Bağlayıcısı 46"/>
          <p:cNvCxnSpPr/>
          <p:nvPr/>
        </p:nvCxnSpPr>
        <p:spPr>
          <a:xfrm flipV="1">
            <a:off x="1385744" y="3284984"/>
            <a:ext cx="4338384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3419872" y="4019349"/>
            <a:ext cx="306300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5580112" y="4257092"/>
            <a:ext cx="1529543" cy="11161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http://www.ozgunresimler.com/data/media/1284/hands_clapping_lg_clr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18" y="291015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 animBg="1"/>
      <p:bldP spid="27" grpId="0" animBg="1"/>
      <p:bldP spid="41" grpId="0"/>
      <p:bldP spid="46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336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HECE-KELİME-CÜMLE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2372" y="1039962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2372" y="3783006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1835696" y="2519882"/>
            <a:ext cx="2952328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211960" y="1628800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5436096" y="1548153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7" name="Düz Ok Bağlayıcısı 46"/>
          <p:cNvCxnSpPr/>
          <p:nvPr/>
        </p:nvCxnSpPr>
        <p:spPr>
          <a:xfrm flipV="1">
            <a:off x="1385744" y="3284984"/>
            <a:ext cx="4338384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4756111" y="4257092"/>
            <a:ext cx="306300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2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 animBg="1"/>
      <p:bldP spid="27" grpId="0" animBg="1"/>
      <p:bldP spid="41" grpId="0"/>
      <p:bldP spid="46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336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HECE-KELİME-CÜMLE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2372" y="1039962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02372" y="3783006"/>
            <a:ext cx="2021356" cy="240065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1835696" y="2519882"/>
            <a:ext cx="2952328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Dikdörtgen 40"/>
          <p:cNvSpPr/>
          <p:nvPr/>
        </p:nvSpPr>
        <p:spPr>
          <a:xfrm>
            <a:off x="4211960" y="1628800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5697218" y="1548153"/>
            <a:ext cx="208823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47" name="Düz Ok Bağlayıcısı 46"/>
          <p:cNvCxnSpPr/>
          <p:nvPr/>
        </p:nvCxnSpPr>
        <p:spPr>
          <a:xfrm flipV="1">
            <a:off x="1385744" y="3284984"/>
            <a:ext cx="4338384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Dikdörtgen 49"/>
          <p:cNvSpPr/>
          <p:nvPr/>
        </p:nvSpPr>
        <p:spPr>
          <a:xfrm>
            <a:off x="4756111" y="4257092"/>
            <a:ext cx="306300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endParaRPr lang="tr-TR" sz="1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806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 animBg="1"/>
      <p:bldP spid="27" grpId="0" animBg="1"/>
      <p:bldP spid="41" grpId="0"/>
      <p:bldP spid="46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336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HECE-KELİME-CÜMLE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1117374"/>
            <a:ext cx="1128835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364088" y="1117374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50690" y="1054714"/>
            <a:ext cx="1344859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07703" y="994665"/>
            <a:ext cx="1344859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3252562" y="2510063"/>
            <a:ext cx="182349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39161" y="3429000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23287" y="3429000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3429000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336" y="11663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HECE-KELİME-CÜMLE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1520" y="908720"/>
            <a:ext cx="1878966" cy="278537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3062" y="3789040"/>
            <a:ext cx="1878966" cy="278537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051720" y="2636912"/>
            <a:ext cx="1800200" cy="3401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853543" y="1700808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0" name="Düz Ok Bağlayıcısı 19"/>
          <p:cNvCxnSpPr/>
          <p:nvPr/>
        </p:nvCxnSpPr>
        <p:spPr>
          <a:xfrm flipV="1">
            <a:off x="1979712" y="3573016"/>
            <a:ext cx="3752797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5580112" y="1584393"/>
            <a:ext cx="1878966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612039" y="3933056"/>
            <a:ext cx="3715363" cy="278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7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endParaRPr lang="tr-TR" sz="17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9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45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87824" y="116632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504" y="1352390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319738" y="1352390"/>
            <a:ext cx="282832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319738" y="2852936"/>
            <a:ext cx="2036238" cy="14401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6" name="Picture 2" descr="http://pixabay.com/static/uploads/photo/2013/07/13/12/43/boy-160168_64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5256584" cy="236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45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87824" y="116632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oyuncak.org/images/76-product-jpg-mc_93265-700/galatasaray-lisansli-kucuk-pelus-to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0" y="1628800"/>
            <a:ext cx="268809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3193840" y="1844968"/>
            <a:ext cx="33223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27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845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987824" y="116632"/>
            <a:ext cx="32403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303" y="2062682"/>
            <a:ext cx="317354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www.resimler.tv/data/thumbnails/400/kafada-futbol-topu-sektirme-ifades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94400"/>
            <a:ext cx="1152128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370445" y="2215082"/>
            <a:ext cx="344867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elle.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 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77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100</Words>
  <Application>Microsoft Office PowerPoint</Application>
  <PresentationFormat>Ekran Gösterisi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23</cp:revision>
  <dcterms:created xsi:type="dcterms:W3CDTF">2013-07-01T19:15:16Z</dcterms:created>
  <dcterms:modified xsi:type="dcterms:W3CDTF">2014-09-30T18:51:10Z</dcterms:modified>
</cp:coreProperties>
</file>